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3683002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3683002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3683002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3683002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3683002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3683002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3683002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3683002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3683002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3683002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3683002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3683002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3683002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3683002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3683002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3683002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gle.com/intl/tr/gmail/about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Gmail Hesabı Nasıl Alınır?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Sabancı Üniversitesi Yaz Okulu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59300" y="1618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Yeni bir Gmail hesabı almak için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https://www.google.com/intl/tr/gmail/about/</a:t>
            </a:r>
            <a:r>
              <a:rPr lang="en" sz="1400"/>
              <a:t> adresini ziyaret edin ve </a:t>
            </a:r>
            <a:r>
              <a:rPr lang="en" sz="1400">
                <a:solidFill>
                  <a:srgbClr val="980000"/>
                </a:solidFill>
              </a:rPr>
              <a:t>HESAP OLUŞTURUN</a:t>
            </a:r>
            <a:r>
              <a:rPr lang="en" sz="1400"/>
              <a:t> butonuna tıklayınız.</a:t>
            </a:r>
            <a:endParaRPr sz="1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000" y="1001625"/>
            <a:ext cx="6704426" cy="406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59300" y="1618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Yeni açılan sayfada dilerseniz dil seçeneğini Türkçe yapabilirsiniz.</a:t>
            </a:r>
            <a:endParaRPr sz="1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914275"/>
            <a:ext cx="5898006" cy="4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59300" y="94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Ad, Soyad, Kullanıcı Adı, Şifre ve Şifre Onayı bilgilerini doldurunuz ve </a:t>
            </a:r>
            <a:r>
              <a:rPr lang="en" sz="1400">
                <a:solidFill>
                  <a:srgbClr val="0000FF"/>
                </a:solidFill>
              </a:rPr>
              <a:t>İLERİ</a:t>
            </a:r>
            <a:r>
              <a:rPr lang="en" sz="1400"/>
              <a:t> butonuna basınız. 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Şifre ve şifre onayı bilgilerinin aynı olması gerektiğini unutmayınız.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Şifreniz en az 8 karakterden oluşmalıdır. </a:t>
            </a:r>
            <a:endParaRPr sz="14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450" y="1399950"/>
            <a:ext cx="5320300" cy="36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59300" y="2380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Cep telefonu numaranızı başında 0 olmayacak şekilde giriniz ve </a:t>
            </a:r>
            <a:r>
              <a:rPr lang="en" sz="1400">
                <a:solidFill>
                  <a:srgbClr val="0000FF"/>
                </a:solidFill>
              </a:rPr>
              <a:t>İLERİ</a:t>
            </a:r>
            <a:r>
              <a:rPr lang="en" sz="1400"/>
              <a:t> butonuna basınız.</a:t>
            </a:r>
            <a:endParaRPr sz="14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761875"/>
            <a:ext cx="6380827" cy="422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159300" y="2380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Cep telefonunuza gönderilen kodu başında G olmayacak şekilde giriniz ve </a:t>
            </a:r>
            <a:r>
              <a:rPr lang="en" sz="1400">
                <a:solidFill>
                  <a:srgbClr val="0000FF"/>
                </a:solidFill>
              </a:rPr>
              <a:t>DOĞRULA</a:t>
            </a:r>
            <a:r>
              <a:rPr lang="en" sz="1400"/>
              <a:t> butonuna basınız.</a:t>
            </a:r>
            <a:endParaRPr sz="14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990475"/>
            <a:ext cx="5208584" cy="400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59300" y="2380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Gün, Ay, Yıl şeklinde doğum tarihi bilgilerinizi ve cinsiyetinizi giriniz. Eğer isterseniz (şifrenizi unutmanız durumunda) kurtarma e-posta adresi de girebilirsiniz ancak bu bilgiyi girmek zorunlu değildir. Sonrasında </a:t>
            </a:r>
            <a:r>
              <a:rPr lang="en" sz="1400">
                <a:solidFill>
                  <a:srgbClr val="0000FF"/>
                </a:solidFill>
              </a:rPr>
              <a:t>İLERİ</a:t>
            </a:r>
            <a:r>
              <a:rPr lang="en" sz="1400"/>
              <a:t> butonuna basınız.</a:t>
            </a:r>
            <a:endParaRPr sz="14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400" y="1279675"/>
            <a:ext cx="4309525" cy="37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59300" y="2380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Gizlilik ve Şartlar sayfasına yönlendirileceksiniz. Bu sayfadaki yazıların en alt kısmına kadar geldiğinizde </a:t>
            </a:r>
            <a:r>
              <a:rPr lang="en" sz="1400">
                <a:solidFill>
                  <a:srgbClr val="0000FF"/>
                </a:solidFill>
              </a:rPr>
              <a:t>KABUL EDİYORUM</a:t>
            </a:r>
            <a:r>
              <a:rPr lang="en" sz="1400"/>
              <a:t> butonunun çıktığını göreceksiniz ve bu butona tıklayınız. (Yazıların en alt kısmına kadar okumadan </a:t>
            </a:r>
            <a:r>
              <a:rPr lang="en" sz="1400">
                <a:solidFill>
                  <a:srgbClr val="0000FF"/>
                </a:solidFill>
              </a:rPr>
              <a:t>KABUL EDİYORUM</a:t>
            </a:r>
            <a:r>
              <a:rPr lang="en" sz="1400"/>
              <a:t> butonu gözükmeyecektir)</a:t>
            </a:r>
            <a:endParaRPr sz="1400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350" y="1354425"/>
            <a:ext cx="4315475" cy="378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159300" y="238075"/>
            <a:ext cx="88827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Tebrikler! Artık bir </a:t>
            </a:r>
            <a:r>
              <a:rPr lang="en" sz="1400">
                <a:solidFill>
                  <a:srgbClr val="980000"/>
                </a:solidFill>
              </a:rPr>
              <a:t>Gmail</a:t>
            </a:r>
            <a:r>
              <a:rPr lang="en" sz="1400"/>
              <a:t> hesabınız var.</a:t>
            </a:r>
            <a:endParaRPr sz="14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0475"/>
            <a:ext cx="7222566" cy="4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