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3778069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3778069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3778069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3778069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3778069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3778069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3778069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3778069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3778069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3778069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3778069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3778069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3778069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3778069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open?id=1hYreBDjxqp41CWTIPiFcxFhVDVdFsP7HLLdgi37whO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Google Colab Nasıl Yüklenir?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Sabancı Üniversitesi Lise Yaz Okulu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Google Colab</a:t>
            </a:r>
            <a:r>
              <a:rPr lang="en"/>
              <a:t>’ı yüklemek için öncelikle bir </a:t>
            </a:r>
            <a:r>
              <a:rPr lang="en">
                <a:solidFill>
                  <a:srgbClr val="0000FF"/>
                </a:solidFill>
              </a:rPr>
              <a:t>Gmail</a:t>
            </a:r>
            <a:r>
              <a:rPr lang="en"/>
              <a:t> hesabınızın olması gerekiyor.</a:t>
            </a:r>
            <a:br>
              <a:rPr lang="en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Eğer Gmail hesabınız yoksa, </a:t>
            </a:r>
            <a:r>
              <a:rPr lang="en" u="sng">
                <a:solidFill>
                  <a:schemeClr val="hlink"/>
                </a:solidFill>
                <a:hlinkClick r:id="rId3"/>
              </a:rPr>
              <a:t>bu linke</a:t>
            </a:r>
            <a:r>
              <a:rPr lang="en"/>
              <a:t> tıklayarak nasıl alınacağını öğrenebilirsiniz.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94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http://drive.google.com/</a:t>
            </a:r>
            <a:r>
              <a:rPr lang="en"/>
              <a:t> adresini ziyaret ediniz.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Eğer zaten log-in olmuşsanız aşağıdaki sayfaya yönlendirileceksiniz.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Eğer log-in olmadıysanız Gmail ve şifre bilgilerinizi girip log-in olabilirsiniz.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9850" y="1904600"/>
            <a:ext cx="6373547" cy="316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618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Sol üstteki </a:t>
            </a:r>
            <a:r>
              <a:rPr lang="en">
                <a:solidFill>
                  <a:srgbClr val="FF0000"/>
                </a:solidFill>
              </a:rPr>
              <a:t>Yeni</a:t>
            </a:r>
            <a:r>
              <a:rPr lang="en"/>
              <a:t> butonuna basınız. </a:t>
            </a:r>
            <a:br>
              <a:rPr lang="en"/>
            </a:br>
            <a:r>
              <a:rPr lang="en"/>
              <a:t>Sonrasında </a:t>
            </a:r>
            <a:r>
              <a:rPr lang="en">
                <a:solidFill>
                  <a:srgbClr val="FF0000"/>
                </a:solidFill>
              </a:rPr>
              <a:t>Diğer -&gt; Daha fazla uygulama bağla</a:t>
            </a:r>
            <a:r>
              <a:rPr lang="en"/>
              <a:t> seçeneklerini tıklayınız.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075" y="1315574"/>
            <a:ext cx="7529925" cy="377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618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Çıkan ekranda </a:t>
            </a:r>
            <a:r>
              <a:rPr lang="en">
                <a:solidFill>
                  <a:srgbClr val="FF0000"/>
                </a:solidFill>
              </a:rPr>
              <a:t>Colab</a:t>
            </a:r>
            <a:r>
              <a:rPr lang="en"/>
              <a:t> yazıp, klavyenizdeki </a:t>
            </a:r>
            <a:r>
              <a:rPr lang="en">
                <a:solidFill>
                  <a:srgbClr val="0000FF"/>
                </a:solidFill>
              </a:rPr>
              <a:t>Enter</a:t>
            </a:r>
            <a:r>
              <a:rPr lang="en"/>
              <a:t> tuşuna basınız.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525" y="1094450"/>
            <a:ext cx="7112273" cy="392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618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Şimdiki ekranda </a:t>
            </a:r>
            <a:r>
              <a:rPr lang="en">
                <a:solidFill>
                  <a:srgbClr val="FF0000"/>
                </a:solidFill>
              </a:rPr>
              <a:t>Colaboratory</a:t>
            </a:r>
            <a:r>
              <a:rPr lang="en"/>
              <a:t> uygulamasını bulacaksınız. </a:t>
            </a:r>
            <a:r>
              <a:rPr lang="en">
                <a:solidFill>
                  <a:srgbClr val="0000FF"/>
                </a:solidFill>
              </a:rPr>
              <a:t>BAĞLA</a:t>
            </a:r>
            <a:r>
              <a:rPr lang="en"/>
              <a:t> butonuna tıklayarak </a:t>
            </a:r>
            <a:r>
              <a:rPr lang="en">
                <a:solidFill>
                  <a:srgbClr val="FF0000"/>
                </a:solidFill>
              </a:rPr>
              <a:t>Google Colab</a:t>
            </a:r>
            <a:r>
              <a:rPr lang="en"/>
              <a:t>’ı yüklemiş olacaksınız.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25" y="1431151"/>
            <a:ext cx="6667472" cy="36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94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Tebrikler! </a:t>
            </a:r>
            <a:r>
              <a:rPr lang="en">
                <a:solidFill>
                  <a:srgbClr val="FF0000"/>
                </a:solidFill>
              </a:rPr>
              <a:t>Colaboratory</a:t>
            </a:r>
            <a:r>
              <a:rPr lang="en"/>
              <a:t> uygulaması Google Drive’a yüklendi.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</a:rPr>
              <a:t>TAMAM</a:t>
            </a:r>
            <a:r>
              <a:rPr lang="en"/>
              <a:t> diyerek ekranı kapatabilirsiniz (Ekranda gördüğünüz </a:t>
            </a:r>
            <a:r>
              <a:rPr lang="en">
                <a:solidFill>
                  <a:srgbClr val="FF0000"/>
                </a:solidFill>
              </a:rPr>
              <a:t>tik (tick)</a:t>
            </a:r>
            <a:r>
              <a:rPr lang="en"/>
              <a:t> seçili durumda olmalı).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174" y="1366426"/>
            <a:ext cx="6896827" cy="38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618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X</a:t>
            </a:r>
            <a:r>
              <a:rPr lang="en"/>
              <a:t> butonuna basarak ekranı kapatabilirsiniz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275" y="1143425"/>
            <a:ext cx="7314722" cy="38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