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maticSC-bold.fntdata"/><Relationship Id="rId10" Type="http://schemas.openxmlformats.org/officeDocument/2006/relationships/slide" Target="slides/slide5.xml"/><Relationship Id="rId21" Type="http://schemas.openxmlformats.org/officeDocument/2006/relationships/font" Target="fonts/AmaticSC-regular.fntdata"/><Relationship Id="rId13" Type="http://schemas.openxmlformats.org/officeDocument/2006/relationships/slide" Target="slides/slide8.xml"/><Relationship Id="rId24" Type="http://schemas.openxmlformats.org/officeDocument/2006/relationships/font" Target="fonts/SourceCodePro-bold.fntdata"/><Relationship Id="rId12" Type="http://schemas.openxmlformats.org/officeDocument/2006/relationships/slide" Target="slides/slide7.xml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37a6b74a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37a6b74a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37a6b74a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37a6b74a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37a6b74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37a6b74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37a6b74a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37a6b74a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37a6b74a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37a6b74a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37a6b74a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37a6b74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37a6b74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37a6b74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37a6b74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37a6b74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37a6b74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37a6b74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37a6b74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37a6b74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37a6b74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37a6b74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37a6b74a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37a6b74a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37a6b74a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37a6b74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37a6b74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37a6b74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drive/my-drive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Google Colab Dosyaları Nasıl Kullanılır?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Sabancı Üniversitesi Lise Yaz Okulu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4575" y="-56650"/>
            <a:ext cx="9079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Peki bu dosya nereye kaydoldu?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 </a:t>
            </a:r>
            <a:br>
              <a:rPr lang="en"/>
            </a:br>
            <a:r>
              <a:rPr lang="en"/>
              <a:t>Kendi Google Drive sayfanıza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https://drive.google.com/drive/my-drive</a:t>
            </a:r>
            <a:r>
              <a:rPr lang="en"/>
              <a:t>)giderseniz eğer, orada sarı renkli </a:t>
            </a:r>
            <a:r>
              <a:rPr lang="en">
                <a:solidFill>
                  <a:srgbClr val="0000FF"/>
                </a:solidFill>
              </a:rPr>
              <a:t>Colab Notebooks</a:t>
            </a:r>
            <a:r>
              <a:rPr lang="en"/>
              <a:t> adında bir klasör oluştuğunu göreceksiniz. İşte dosyalarınız o klasörün içinde kaydolacaktır.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675" y="1988450"/>
            <a:ext cx="6283075" cy="31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64575" y="-56650"/>
            <a:ext cx="9079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Yeni Google Colab dosyası nasıl yaratabilirsiniz?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r>
              <a:rPr lang="en"/>
              <a:t>Drive’da herhangi bir klasör altında </a:t>
            </a:r>
            <a:br>
              <a:rPr lang="en"/>
            </a:br>
            <a:r>
              <a:rPr lang="en">
                <a:solidFill>
                  <a:srgbClr val="0000FF"/>
                </a:solidFill>
              </a:rPr>
              <a:t>Yeni -&gt; Diğer -&gt; Colaboratory</a:t>
            </a:r>
            <a:r>
              <a:rPr lang="en"/>
              <a:t> seçeneklerini seçiniz. </a:t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000" y="1425900"/>
            <a:ext cx="7293202" cy="36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64575" y="-56650"/>
            <a:ext cx="9079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Yeni Google Colab dosyası nasıl yaratabilirsiniz?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r>
              <a:rPr lang="en"/>
              <a:t>Dosyanıza istediğiniz bir ismi koyabilirsiniz fakat </a:t>
            </a:r>
            <a:r>
              <a:rPr lang="en">
                <a:solidFill>
                  <a:srgbClr val="0000FF"/>
                </a:solidFill>
              </a:rPr>
              <a:t>.ipynb</a:t>
            </a:r>
            <a:r>
              <a:rPr lang="en"/>
              <a:t> uzantısını değiştirmemelisiniz.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25" y="1441025"/>
            <a:ext cx="7670573" cy="35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64575" y="-56650"/>
            <a:ext cx="9079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Yeni Google Colab dosyası nasıl yaratabilirsiniz?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r>
              <a:rPr lang="en"/>
              <a:t>Kodlarımızı yazıp, çalıştırmadan önce </a:t>
            </a:r>
            <a:r>
              <a:rPr lang="en">
                <a:solidFill>
                  <a:srgbClr val="0000FF"/>
                </a:solidFill>
              </a:rPr>
              <a:t>Python 3</a:t>
            </a:r>
            <a:r>
              <a:rPr lang="en"/>
              <a:t> dilinde yazacağımızı belirtmemiz gerekiyor. Bunun için</a:t>
            </a:r>
            <a:br>
              <a:rPr lang="en"/>
            </a:br>
            <a:r>
              <a:rPr lang="en">
                <a:solidFill>
                  <a:srgbClr val="0000FF"/>
                </a:solidFill>
              </a:rPr>
              <a:t>Runtime -&gt; Change runtime type</a:t>
            </a:r>
            <a:r>
              <a:rPr lang="en"/>
              <a:t> seçeneğini seçiniz.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5" y="1715973"/>
            <a:ext cx="7725376" cy="340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64575" y="-56650"/>
            <a:ext cx="9079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Yeni Google Colab dosyası nasıl yaratabilirsiniz?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0000FF"/>
                </a:solidFill>
              </a:rPr>
              <a:t>Runtime type</a:t>
            </a:r>
            <a:r>
              <a:rPr lang="en"/>
              <a:t> olarak </a:t>
            </a:r>
            <a:r>
              <a:rPr lang="en">
                <a:solidFill>
                  <a:srgbClr val="0000FF"/>
                </a:solidFill>
              </a:rPr>
              <a:t>Python3</a:t>
            </a:r>
            <a:r>
              <a:rPr lang="en"/>
              <a:t> seçip, SAVE butonuna basınız.</a:t>
            </a:r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50" y="1292775"/>
            <a:ext cx="7170451" cy="373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64575" y="-56650"/>
            <a:ext cx="9079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Yeni Google Colab dosyası nasıl yaratabilirsiniz?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666666"/>
                </a:solidFill>
              </a:rPr>
              <a:t>Artık kodlarımızı yazıp, çalıştırabiliriz.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25" y="1277250"/>
            <a:ext cx="7879773" cy="38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324350"/>
            <a:ext cx="85206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Öncelikle açmak ve çalıştırmak istediğiniz dosyayı dersin Drive klasöründen bulunuz.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600" y="1198950"/>
            <a:ext cx="7622400" cy="38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95750"/>
            <a:ext cx="85206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Örneğin </a:t>
            </a:r>
            <a:r>
              <a:rPr lang="en">
                <a:solidFill>
                  <a:srgbClr val="FF0000"/>
                </a:solidFill>
              </a:rPr>
              <a:t>Python’aHoşgeldiniz</a:t>
            </a:r>
            <a:r>
              <a:rPr lang="en"/>
              <a:t> isimli dosyayı çift tıklayarak açabilirsiniz.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 dosyayı daha sonra çalıştırabilmek için log-in olmuş olmanız gerekmektedir (Ekranın sağ üst kısmından log-in olup olmadığınızı kontrol edebilirsiniz).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200" y="1989425"/>
            <a:ext cx="6239803" cy="30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95750"/>
            <a:ext cx="85206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İlk Colab dosyanızı açtınız. Burada Hocanızın yazdıklarını ve sizinle paylaştıklarını anlık olarak takip edebilirsiniz.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050" y="1002475"/>
            <a:ext cx="7303947" cy="399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95750"/>
            <a:ext cx="85206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Eğer bu dosyadaki kodları çalıştırmak veya değiştirmek isterseniz </a:t>
            </a:r>
            <a:r>
              <a:rPr lang="en">
                <a:solidFill>
                  <a:srgbClr val="FF0000"/>
                </a:solidFill>
              </a:rPr>
              <a:t>OPEN IN PLAYGROUND</a:t>
            </a:r>
            <a:r>
              <a:rPr lang="en"/>
              <a:t> butonuna basmalısınız.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475" y="1062652"/>
            <a:ext cx="6933728" cy="37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204450" y="95750"/>
            <a:ext cx="88131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Artık kodlarda değişiklik yapabilir, kodları çalıştırabilirsiniz. Çalıştırmak istediğiniz kod kısmının yanında bulunan </a:t>
            </a:r>
            <a:r>
              <a:rPr lang="en">
                <a:solidFill>
                  <a:srgbClr val="FF0000"/>
                </a:solidFill>
              </a:rPr>
              <a:t>Play(Çalıştır)</a:t>
            </a:r>
            <a:r>
              <a:rPr lang="en"/>
              <a:t> butonuna tıklamanız yeterlidir.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450" y="1286727"/>
            <a:ext cx="7142547" cy="37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204450" y="95750"/>
            <a:ext cx="88131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İlk kez çalıştırırken bu dosyanın başka bir kişi tarafından hazırlandığına dair bir uyarı çıkabilir. </a:t>
            </a:r>
            <a:r>
              <a:rPr lang="en">
                <a:solidFill>
                  <a:srgbClr val="FF0000"/>
                </a:solidFill>
              </a:rPr>
              <a:t>RUN ANYWAY</a:t>
            </a:r>
            <a:r>
              <a:rPr lang="en"/>
              <a:t> seçeneğini tıklayınız ve kod çalışacaktır.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50" y="1195950"/>
            <a:ext cx="6955251" cy="37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204450" y="95750"/>
            <a:ext cx="88131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Playground modunda çalışırken yaptığınız tüm değişiklikler sayfayı kapattığınızda silinecektir. Eğer bunu istemiyorsanız </a:t>
            </a:r>
            <a:r>
              <a:rPr lang="en">
                <a:solidFill>
                  <a:srgbClr val="FF0000"/>
                </a:solidFill>
              </a:rPr>
              <a:t>COPY TO DRIVE</a:t>
            </a:r>
            <a:r>
              <a:rPr lang="en"/>
              <a:t> butonuna tıklamalısınız.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775" y="1298225"/>
            <a:ext cx="6963053" cy="378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204450" y="-56650"/>
            <a:ext cx="88131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Böylece yeni bir tab içerisinde </a:t>
            </a:r>
            <a:r>
              <a:rPr lang="en">
                <a:solidFill>
                  <a:srgbClr val="FF0000"/>
                </a:solidFill>
              </a:rPr>
              <a:t>Copy of Python’aHoşgeldiniz</a:t>
            </a:r>
            <a:r>
              <a:rPr lang="en"/>
              <a:t> isimli bir colab dosyası açılır. Artık bu dosyada yaptığınız tüm değişiklikler sizin otomatik olarak kendi </a:t>
            </a:r>
            <a:r>
              <a:rPr lang="en">
                <a:solidFill>
                  <a:srgbClr val="0000FF"/>
                </a:solidFill>
              </a:rPr>
              <a:t>Google Drive</a:t>
            </a:r>
            <a:r>
              <a:rPr lang="en"/>
              <a:t>’ınıza kaydolacaktır.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875" y="1543925"/>
            <a:ext cx="5759328" cy="359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