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80" r:id="rId2"/>
    <p:sldId id="256" r:id="rId3"/>
    <p:sldId id="268" r:id="rId4"/>
    <p:sldId id="281" r:id="rId5"/>
    <p:sldId id="291" r:id="rId6"/>
    <p:sldId id="282" r:id="rId7"/>
    <p:sldId id="292" r:id="rId8"/>
    <p:sldId id="297" r:id="rId9"/>
    <p:sldId id="298" r:id="rId10"/>
    <p:sldId id="299" r:id="rId11"/>
    <p:sldId id="293" r:id="rId12"/>
    <p:sldId id="284" r:id="rId13"/>
    <p:sldId id="288" r:id="rId14"/>
    <p:sldId id="289" r:id="rId15"/>
    <p:sldId id="290" r:id="rId16"/>
    <p:sldId id="294" r:id="rId17"/>
    <p:sldId id="285" r:id="rId18"/>
    <p:sldId id="287" r:id="rId19"/>
    <p:sldId id="300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07" autoAdjust="0"/>
    <p:restoredTop sz="94667" autoAdjust="0"/>
  </p:normalViewPr>
  <p:slideViewPr>
    <p:cSldViewPr>
      <p:cViewPr varScale="1">
        <p:scale>
          <a:sx n="107" d="100"/>
          <a:sy n="107" d="100"/>
        </p:scale>
        <p:origin x="-12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26.01.2009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26.01.2009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26.01.2009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26.01.2009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26.01.2009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26.01.2009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26.01.2009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26.01.2009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26.01.2009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26.01.2009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3ED70-38EB-4BE7-9DBB-E8C780B2B13E}" type="datetimeFigureOut">
              <a:rPr lang="tr-TR" smtClean="0"/>
              <a:pPr/>
              <a:t>26.01.2009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3ED70-38EB-4BE7-9DBB-E8C780B2B13E}" type="datetimeFigureOut">
              <a:rPr lang="tr-TR" smtClean="0"/>
              <a:pPr/>
              <a:t>26.01.2009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D24CC-1DDD-477B-BEC7-67117F67F8E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6"/>
          <p:cNvSpPr txBox="1">
            <a:spLocks noChangeArrowheads="1"/>
          </p:cNvSpPr>
          <p:nvPr/>
        </p:nvSpPr>
        <p:spPr bwMode="auto">
          <a:xfrm>
            <a:off x="5486400" y="5410200"/>
            <a:ext cx="274491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6000" b="1" dirty="0"/>
              <a:t>Group 1</a:t>
            </a:r>
          </a:p>
        </p:txBody>
      </p:sp>
      <p:sp>
        <p:nvSpPr>
          <p:cNvPr id="2051" name="Text Box 7"/>
          <p:cNvSpPr txBox="1">
            <a:spLocks noChangeArrowheads="1"/>
          </p:cNvSpPr>
          <p:nvPr/>
        </p:nvSpPr>
        <p:spPr bwMode="auto">
          <a:xfrm>
            <a:off x="685800" y="381000"/>
            <a:ext cx="11801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200" b="1" dirty="0"/>
              <a:t>Başak</a:t>
            </a:r>
          </a:p>
          <a:p>
            <a:r>
              <a:rPr lang="tr-TR" sz="3200" b="1" dirty="0"/>
              <a:t>Tunç</a:t>
            </a:r>
          </a:p>
          <a:p>
            <a:r>
              <a:rPr lang="tr-TR" sz="3200" b="1" dirty="0"/>
              <a:t>Efe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Tunguch\Desktop\VA 325\Assignment 7\Görsel\ossur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3"/>
            <a:ext cx="9144000" cy="59667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Then we started dividing series into layers, so that we could find different shapes of statistics which would be easier to compare.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Tunguch\Desktop\VA 325\Assignment 7\Görsel\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0"/>
            <a:ext cx="600427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Tunguch\Desktop\VA 325\Assignment 7\Görsel\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0"/>
            <a:ext cx="600427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Tunguch\Desktop\VA 325\Assignment 7\Görsel\a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0"/>
            <a:ext cx="600427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Tunguch\Desktop\VA 325\Assignment 7\Görsel\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0"/>
            <a:ext cx="600427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After working with those layers, we reached something which we could finally use to make comparisons between different series using all of the 60+ criterias.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Tunguch\Desktop\New Folder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365" y="0"/>
            <a:ext cx="846263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Tunguch\Desktop\VA 325\Assignment 7\Görsel\3d stack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7804" y="0"/>
            <a:ext cx="514596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Tunguch\Desktop\VA 325\Assignment 7\Görsel\3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9144000" cy="46420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3D Identity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Don’t just read it, </a:t>
            </a:r>
          </a:p>
          <a:p>
            <a:r>
              <a:rPr lang="tr-TR" dirty="0" smtClean="0"/>
              <a:t>percieve it.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We used our “Car Dashboard” assignment as subject for our research. </a:t>
            </a:r>
            <a:endParaRPr lang="tr-TR" dirty="0"/>
          </a:p>
          <a:p>
            <a:r>
              <a:rPr lang="tr-TR" dirty="0" smtClean="0"/>
              <a:t>We asked several car companies for client profile statistics.</a:t>
            </a:r>
          </a:p>
          <a:p>
            <a:r>
              <a:rPr lang="tr-TR" dirty="0" smtClean="0"/>
              <a:t>In the end, Borusan was interested in our project and helped us by sharing many statistics.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Tunguch\Desktop\VA 325\Assignment 7\Görsel\aud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55789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We were looking for a challenge, something complicated.</a:t>
            </a:r>
          </a:p>
          <a:p>
            <a:r>
              <a:rPr lang="tr-TR" dirty="0" smtClean="0"/>
              <a:t>We found the most complicated statistics were the ones about client profiles of BMW series.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Tunguch\Desktop\VA 325\Assignment 7\Görsel\seriesda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4977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Even after simplifying the statistics, with more than 60 criterias, it was nearly impossible to make comparisons between the client profiles of different models.</a:t>
            </a:r>
          </a:p>
          <a:p>
            <a:r>
              <a:rPr lang="tr-TR" dirty="0" smtClean="0"/>
              <a:t>We tried several known methods and saw their inefficiency aganst complication.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Tunguch\Desktop\VA 325\Assignment 7\Görsel\ossur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9144000" cy="59667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Tunguch\Desktop\VA 325\Assignment 7\Görsel\ossur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3"/>
            <a:ext cx="9144000" cy="59667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</TotalTime>
  <Words>174</Words>
  <Application>Microsoft Office PowerPoint</Application>
  <PresentationFormat>On-screen Show (4:3)</PresentationFormat>
  <Paragraphs>16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3D Identity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Color blindness</dc:title>
  <dc:creator>efebuyuk</dc:creator>
  <cp:lastModifiedBy>Tunç</cp:lastModifiedBy>
  <cp:revision>35</cp:revision>
  <dcterms:created xsi:type="dcterms:W3CDTF">2008-12-29T18:39:26Z</dcterms:created>
  <dcterms:modified xsi:type="dcterms:W3CDTF">2009-01-25T23:02:45Z</dcterms:modified>
</cp:coreProperties>
</file>