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80" r:id="rId2"/>
    <p:sldId id="256" r:id="rId3"/>
    <p:sldId id="272" r:id="rId4"/>
    <p:sldId id="273" r:id="rId5"/>
    <p:sldId id="274" r:id="rId6"/>
    <p:sldId id="268" r:id="rId7"/>
    <p:sldId id="269" r:id="rId8"/>
    <p:sldId id="270" r:id="rId9"/>
    <p:sldId id="267" r:id="rId10"/>
    <p:sldId id="276" r:id="rId11"/>
    <p:sldId id="271" r:id="rId12"/>
    <p:sldId id="277" r:id="rId13"/>
    <p:sldId id="275" r:id="rId14"/>
    <p:sldId id="278" r:id="rId15"/>
    <p:sldId id="279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7" autoAdjust="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3ED70-38EB-4BE7-9DBB-E8C780B2B13E}" type="datetimeFigureOut">
              <a:rPr lang="tr-TR" smtClean="0"/>
              <a:pPr/>
              <a:t>15.01.2009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D24CC-1DDD-477B-BEC7-67117F67F8E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3ED70-38EB-4BE7-9DBB-E8C780B2B13E}" type="datetimeFigureOut">
              <a:rPr lang="tr-TR" smtClean="0"/>
              <a:pPr/>
              <a:t>15.01.2009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D24CC-1DDD-477B-BEC7-67117F67F8E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3ED70-38EB-4BE7-9DBB-E8C780B2B13E}" type="datetimeFigureOut">
              <a:rPr lang="tr-TR" smtClean="0"/>
              <a:pPr/>
              <a:t>15.01.2009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D24CC-1DDD-477B-BEC7-67117F67F8E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3ED70-38EB-4BE7-9DBB-E8C780B2B13E}" type="datetimeFigureOut">
              <a:rPr lang="tr-TR" smtClean="0"/>
              <a:pPr/>
              <a:t>15.01.2009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D24CC-1DDD-477B-BEC7-67117F67F8E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3ED70-38EB-4BE7-9DBB-E8C780B2B13E}" type="datetimeFigureOut">
              <a:rPr lang="tr-TR" smtClean="0"/>
              <a:pPr/>
              <a:t>15.01.2009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D24CC-1DDD-477B-BEC7-67117F67F8E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3ED70-38EB-4BE7-9DBB-E8C780B2B13E}" type="datetimeFigureOut">
              <a:rPr lang="tr-TR" smtClean="0"/>
              <a:pPr/>
              <a:t>15.01.2009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D24CC-1DDD-477B-BEC7-67117F67F8E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3ED70-38EB-4BE7-9DBB-E8C780B2B13E}" type="datetimeFigureOut">
              <a:rPr lang="tr-TR" smtClean="0"/>
              <a:pPr/>
              <a:t>15.01.2009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D24CC-1DDD-477B-BEC7-67117F67F8E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3ED70-38EB-4BE7-9DBB-E8C780B2B13E}" type="datetimeFigureOut">
              <a:rPr lang="tr-TR" smtClean="0"/>
              <a:pPr/>
              <a:t>15.01.2009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D24CC-1DDD-477B-BEC7-67117F67F8E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3ED70-38EB-4BE7-9DBB-E8C780B2B13E}" type="datetimeFigureOut">
              <a:rPr lang="tr-TR" smtClean="0"/>
              <a:pPr/>
              <a:t>15.01.2009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D24CC-1DDD-477B-BEC7-67117F67F8E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3ED70-38EB-4BE7-9DBB-E8C780B2B13E}" type="datetimeFigureOut">
              <a:rPr lang="tr-TR" smtClean="0"/>
              <a:pPr/>
              <a:t>15.01.2009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D24CC-1DDD-477B-BEC7-67117F67F8E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3ED70-38EB-4BE7-9DBB-E8C780B2B13E}" type="datetimeFigureOut">
              <a:rPr lang="tr-TR" smtClean="0"/>
              <a:pPr/>
              <a:t>15.01.2009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D24CC-1DDD-477B-BEC7-67117F67F8E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F3ED70-38EB-4BE7-9DBB-E8C780B2B13E}" type="datetimeFigureOut">
              <a:rPr lang="tr-TR" smtClean="0"/>
              <a:pPr/>
              <a:t>15.01.2009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7D24CC-1DDD-477B-BEC7-67117F67F8E9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6"/>
          <p:cNvSpPr txBox="1">
            <a:spLocks noChangeArrowheads="1"/>
          </p:cNvSpPr>
          <p:nvPr/>
        </p:nvSpPr>
        <p:spPr bwMode="auto">
          <a:xfrm>
            <a:off x="5486400" y="5410200"/>
            <a:ext cx="274491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6000" b="1" dirty="0"/>
              <a:t>Group 1</a:t>
            </a:r>
          </a:p>
        </p:txBody>
      </p:sp>
      <p:sp>
        <p:nvSpPr>
          <p:cNvPr id="2051" name="Text Box 7"/>
          <p:cNvSpPr txBox="1">
            <a:spLocks noChangeArrowheads="1"/>
          </p:cNvSpPr>
          <p:nvPr/>
        </p:nvSpPr>
        <p:spPr bwMode="auto">
          <a:xfrm>
            <a:off x="685800" y="381000"/>
            <a:ext cx="118013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3200" b="1" dirty="0"/>
              <a:t>Başak</a:t>
            </a:r>
          </a:p>
          <a:p>
            <a:r>
              <a:rPr lang="tr-TR" sz="3200" b="1" dirty="0"/>
              <a:t>Tunç</a:t>
            </a:r>
          </a:p>
          <a:p>
            <a:r>
              <a:rPr lang="tr-TR" sz="3200" b="1" dirty="0"/>
              <a:t>Efe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dirty="0" smtClean="0"/>
              <a:t>Color Blindness Goggles were our first idea.</a:t>
            </a:r>
          </a:p>
          <a:p>
            <a:r>
              <a:rPr lang="tr-TR" dirty="0" smtClean="0"/>
              <a:t>We later abandoned it, because it was cumbersome  and nothing new. We decided to make something easy to purchase, carry around and use. Something that would fit in every iPhone or a phone with a camera and enough juice to mount Windows Mobile or Symbian. </a:t>
            </a:r>
            <a:endParaRPr lang="tr-TR" dirty="0"/>
          </a:p>
          <a:p>
            <a:r>
              <a:rPr lang="tr-TR" dirty="0" smtClean="0"/>
              <a:t>We ended up making a mobile aplication with the following features.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-1428792" y="3000372"/>
            <a:ext cx="8229600" cy="1143000"/>
          </a:xfrm>
        </p:spPr>
        <p:txBody>
          <a:bodyPr/>
          <a:lstStyle/>
          <a:p>
            <a:r>
              <a:rPr lang="tr-TR" dirty="0" err="1" smtClean="0"/>
              <a:t>hue</a:t>
            </a:r>
            <a:r>
              <a:rPr lang="tr-TR" dirty="0" smtClean="0"/>
              <a:t> </a:t>
            </a:r>
            <a:r>
              <a:rPr lang="tr-TR" dirty="0" err="1" smtClean="0"/>
              <a:t>remapping</a:t>
            </a:r>
            <a:endParaRPr lang="tr-TR" dirty="0"/>
          </a:p>
        </p:txBody>
      </p:sp>
      <p:pic>
        <p:nvPicPr>
          <p:cNvPr id="3" name="Picture 2" descr="C:\Users\tkorap\Desktop\Assignment 6\hue co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642918"/>
            <a:ext cx="2866037" cy="5429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It remaps the colors of a taken photo.</a:t>
            </a:r>
          </a:p>
          <a:p>
            <a:r>
              <a:rPr lang="tr-TR" dirty="0" smtClean="0"/>
              <a:t>Works in real time, with a slider. </a:t>
            </a:r>
          </a:p>
          <a:p>
            <a:r>
              <a:rPr lang="tr-TR" dirty="0" smtClean="0"/>
              <a:t>Shows the original picture for referance.</a:t>
            </a:r>
          </a:p>
          <a:p>
            <a:r>
              <a:rPr lang="tr-TR" dirty="0" smtClean="0"/>
              <a:t>May allow colorblind people to read graphs, labels or text previously unreadable by just taking a photo of the subject.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-1514460" y="3000372"/>
            <a:ext cx="8229600" cy="1143000"/>
          </a:xfrm>
        </p:spPr>
        <p:txBody>
          <a:bodyPr/>
          <a:lstStyle/>
          <a:p>
            <a:r>
              <a:rPr lang="tr-TR" dirty="0" smtClean="0"/>
              <a:t>color blind it!</a:t>
            </a:r>
            <a:endParaRPr lang="tr-TR" dirty="0"/>
          </a:p>
        </p:txBody>
      </p:sp>
      <p:pic>
        <p:nvPicPr>
          <p:cNvPr id="2050" name="Picture 2" descr="C:\Users\tkorap\Desktop\Assignment 6\blinder co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642918"/>
            <a:ext cx="2857488" cy="54130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This function allows you to choose between different color blindness types and apply it to a taken photo. </a:t>
            </a:r>
          </a:p>
          <a:p>
            <a:r>
              <a:rPr lang="tr-TR" dirty="0" smtClean="0"/>
              <a:t>In a way, it allows you to see how a colorblind person would see a particular thing.</a:t>
            </a:r>
          </a:p>
          <a:p>
            <a:r>
              <a:rPr lang="tr-TR" dirty="0" smtClean="0"/>
              <a:t>Especially useful if you are graphic designer or create graphs for other people to read. </a:t>
            </a:r>
          </a:p>
          <a:p>
            <a:r>
              <a:rPr lang="tr-TR" dirty="0" smtClean="0"/>
              <a:t>Also can be fun to use.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	Thinking how common colorblindness is, it is a wonder why there is still not an application for people with color perception disability.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err="1" smtClean="0"/>
              <a:t>Color</a:t>
            </a:r>
            <a:r>
              <a:rPr lang="tr-TR" dirty="0" smtClean="0"/>
              <a:t> </a:t>
            </a:r>
            <a:r>
              <a:rPr lang="tr-TR" dirty="0" err="1" smtClean="0"/>
              <a:t>blindness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Not  a </a:t>
            </a:r>
            <a:r>
              <a:rPr lang="tr-TR" dirty="0" err="1" smtClean="0"/>
              <a:t>new</a:t>
            </a:r>
            <a:r>
              <a:rPr lang="tr-TR" dirty="0" smtClean="0"/>
              <a:t> </a:t>
            </a:r>
            <a:r>
              <a:rPr lang="tr-TR" dirty="0" err="1" smtClean="0"/>
              <a:t>tech</a:t>
            </a:r>
            <a:r>
              <a:rPr lang="tr-TR" dirty="0" smtClean="0"/>
              <a:t>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143504" y="1643050"/>
            <a:ext cx="3786214" cy="4929222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			</a:t>
            </a:r>
          </a:p>
          <a:p>
            <a:pPr>
              <a:buNone/>
            </a:pPr>
            <a:r>
              <a:rPr lang="tr-TR" dirty="0" smtClean="0"/>
              <a:t>Test For </a:t>
            </a:r>
          </a:p>
          <a:p>
            <a:pPr>
              <a:buNone/>
            </a:pPr>
            <a:r>
              <a:rPr lang="tr-TR" b="1" dirty="0" smtClean="0"/>
              <a:t>Protanopia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(37)</a:t>
            </a:r>
            <a:endParaRPr lang="tr-TR" dirty="0"/>
          </a:p>
        </p:txBody>
      </p:sp>
      <p:pic>
        <p:nvPicPr>
          <p:cNvPr id="2050" name="Picture 2" descr="C:\Users\tkorap\Desktop\Colorblind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643050"/>
            <a:ext cx="4938727" cy="49387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143504" y="1643050"/>
            <a:ext cx="3786214" cy="4929222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			</a:t>
            </a:r>
            <a:endParaRPr lang="tr-TR" dirty="0"/>
          </a:p>
          <a:p>
            <a:pPr>
              <a:buNone/>
            </a:pPr>
            <a:r>
              <a:rPr lang="tr-TR" dirty="0" smtClean="0"/>
              <a:t>Test For</a:t>
            </a:r>
          </a:p>
          <a:p>
            <a:pPr>
              <a:buNone/>
            </a:pPr>
            <a:r>
              <a:rPr lang="tr-TR" b="1" dirty="0" smtClean="0"/>
              <a:t>Deuteranopia</a:t>
            </a: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(49)</a:t>
            </a:r>
            <a:endParaRPr lang="tr-TR" dirty="0"/>
          </a:p>
        </p:txBody>
      </p:sp>
      <p:pic>
        <p:nvPicPr>
          <p:cNvPr id="3074" name="Picture 2" descr="C:\Users\tkorap\Desktop\Colorblind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643050"/>
            <a:ext cx="4929222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143504" y="1643050"/>
            <a:ext cx="3786214" cy="4929222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			</a:t>
            </a:r>
          </a:p>
          <a:p>
            <a:pPr>
              <a:buNone/>
            </a:pPr>
            <a:r>
              <a:rPr lang="tr-TR" dirty="0" smtClean="0"/>
              <a:t>Test For </a:t>
            </a:r>
          </a:p>
          <a:p>
            <a:pPr>
              <a:buNone/>
            </a:pPr>
            <a:r>
              <a:rPr lang="tr-TR" b="1" dirty="0" smtClean="0"/>
              <a:t>Tritanopia</a:t>
            </a: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(56)</a:t>
            </a:r>
            <a:endParaRPr lang="tr-TR" dirty="0"/>
          </a:p>
        </p:txBody>
      </p:sp>
      <p:pic>
        <p:nvPicPr>
          <p:cNvPr id="4098" name="Picture 2" descr="C:\Users\tkorap\Desktop\Colorblind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643050"/>
            <a:ext cx="4929222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 you know that...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is most often of genetic nature, but may also occur because of e</a:t>
            </a:r>
            <a:r>
              <a:rPr lang="tr-TR" dirty="0" smtClean="0"/>
              <a:t>ye</a:t>
            </a:r>
            <a:r>
              <a:rPr lang="en-US" dirty="0" smtClean="0"/>
              <a:t>, nerve, or brain damage, or due to exposure to certain chemicals.</a:t>
            </a:r>
            <a:r>
              <a:rPr lang="tr-TR" dirty="0" smtClean="0"/>
              <a:t> </a:t>
            </a:r>
          </a:p>
          <a:p>
            <a:r>
              <a:rPr lang="en-US" dirty="0" smtClean="0"/>
              <a:t>Depending on just which figures you believe, color blindness seems to occur in about 8% - 12% of males of European origin and about one-half of 1% of females.</a:t>
            </a:r>
            <a:endParaRPr lang="tr-TR" dirty="0" smtClean="0"/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Some people use special lenses for color blindness, which are filters available in either contact lens or eyeglass lens form. They are available from a limited number of </a:t>
            </a:r>
            <a:r>
              <a:rPr lang="en-US" dirty="0" err="1" smtClean="0"/>
              <a:t>eyecare</a:t>
            </a:r>
            <a:r>
              <a:rPr lang="en-US" dirty="0" smtClean="0"/>
              <a:t> practitioners in the United States and other countries.</a:t>
            </a:r>
            <a:endParaRPr lang="tr-TR" dirty="0" smtClean="0"/>
          </a:p>
          <a:p>
            <a:r>
              <a:rPr lang="en-US" dirty="0" smtClean="0"/>
              <a:t>You can also learn ways to work around your inability to pick out certain colors. For example, you might organize and label your clothing to avoid color clashes.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				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					OR…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korap\Desktop\glass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857232"/>
            <a:ext cx="6000768" cy="6000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178</TotalTime>
  <Words>337</Words>
  <Application>Microsoft Office PowerPoint</Application>
  <PresentationFormat>On-screen Show (4:3)</PresentationFormat>
  <Paragraphs>42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Slide 1</vt:lpstr>
      <vt:lpstr>Color blindness</vt:lpstr>
      <vt:lpstr>Slide 3</vt:lpstr>
      <vt:lpstr>Slide 4</vt:lpstr>
      <vt:lpstr>Slide 5</vt:lpstr>
      <vt:lpstr>Do you know that...</vt:lpstr>
      <vt:lpstr>Slide 7</vt:lpstr>
      <vt:lpstr>Slide 8</vt:lpstr>
      <vt:lpstr>Slide 9</vt:lpstr>
      <vt:lpstr>Slide 10</vt:lpstr>
      <vt:lpstr>hue remapping</vt:lpstr>
      <vt:lpstr>Slide 12</vt:lpstr>
      <vt:lpstr>color blind it!</vt:lpstr>
      <vt:lpstr>Slide 14</vt:lpstr>
      <vt:lpstr>Slide 15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Color blindness</dc:title>
  <dc:creator>efebuyuk</dc:creator>
  <cp:lastModifiedBy>tkorap</cp:lastModifiedBy>
  <cp:revision>22</cp:revision>
  <dcterms:created xsi:type="dcterms:W3CDTF">2008-12-29T18:39:26Z</dcterms:created>
  <dcterms:modified xsi:type="dcterms:W3CDTF">2009-01-15T19:41:30Z</dcterms:modified>
</cp:coreProperties>
</file>