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1618" y="7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BD-4AAB-4841-A49D-208745A52D88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B33F-6103-45A2-9690-A19D5EAD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0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BD-4AAB-4841-A49D-208745A52D88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B33F-6103-45A2-9690-A19D5EAD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3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BD-4AAB-4841-A49D-208745A52D88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B33F-6103-45A2-9690-A19D5EAD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98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BD-4AAB-4841-A49D-208745A52D88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B33F-6103-45A2-9690-A19D5EAD53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2985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BD-4AAB-4841-A49D-208745A52D88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B33F-6103-45A2-9690-A19D5EAD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54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BD-4AAB-4841-A49D-208745A52D88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B33F-6103-45A2-9690-A19D5EAD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59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BD-4AAB-4841-A49D-208745A52D88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B33F-6103-45A2-9690-A19D5EAD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92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BD-4AAB-4841-A49D-208745A52D88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B33F-6103-45A2-9690-A19D5EAD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68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BD-4AAB-4841-A49D-208745A52D88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B33F-6103-45A2-9690-A19D5EAD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6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BD-4AAB-4841-A49D-208745A52D88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B33F-6103-45A2-9690-A19D5EAD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BD-4AAB-4841-A49D-208745A52D88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B33F-6103-45A2-9690-A19D5EAD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BD-4AAB-4841-A49D-208745A52D88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B33F-6103-45A2-9690-A19D5EAD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BD-4AAB-4841-A49D-208745A52D88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B33F-6103-45A2-9690-A19D5EAD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4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BD-4AAB-4841-A49D-208745A52D88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B33F-6103-45A2-9690-A19D5EAD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1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BD-4AAB-4841-A49D-208745A52D88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B33F-6103-45A2-9690-A19D5EAD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7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BD-4AAB-4841-A49D-208745A52D88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B33F-6103-45A2-9690-A19D5EAD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4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9FBD-4AAB-4841-A49D-208745A52D88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B33F-6103-45A2-9690-A19D5EAD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0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0C09FBD-4AAB-4841-A49D-208745A52D88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DB33F-6103-45A2-9690-A19D5EAD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695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Fruit Image Recognition Using Neural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Ekin</a:t>
            </a:r>
            <a:r>
              <a:rPr lang="en-US" dirty="0" smtClean="0"/>
              <a:t> </a:t>
            </a:r>
            <a:r>
              <a:rPr lang="en-US" dirty="0" err="1" smtClean="0"/>
              <a:t>Yagis</a:t>
            </a:r>
            <a:endParaRPr lang="en-US" dirty="0" smtClean="0"/>
          </a:p>
          <a:p>
            <a:r>
              <a:rPr lang="en-US" dirty="0" smtClean="0"/>
              <a:t>Zain Fuad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5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Functions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69" y="2323773"/>
            <a:ext cx="6741039" cy="1223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54" y="4793092"/>
            <a:ext cx="6310568" cy="1120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1654" y="1954441"/>
            <a:ext cx="227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of Squared Errors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31653" y="4423760"/>
            <a:ext cx="148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Cross-Entropy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6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Pre-Processing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80" y="1863304"/>
            <a:ext cx="7184256" cy="3502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1653" y="2786332"/>
            <a:ext cx="229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-`Standardize’ the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4928" y="5353579"/>
            <a:ext cx="323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-Standardization of class ID 2584</a:t>
            </a:r>
          </a:p>
        </p:txBody>
      </p:sp>
    </p:spTree>
    <p:extLst>
      <p:ext uri="{BB962C8B-B14F-4D97-AF65-F5344CB8AC3E}">
        <p14:creationId xmlns:p14="http://schemas.microsoft.com/office/powerpoint/2010/main" val="1596801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863" y="2143371"/>
            <a:ext cx="4724809" cy="176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00" y="4356427"/>
            <a:ext cx="4991533" cy="17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0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" y="2480382"/>
            <a:ext cx="10812780" cy="22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5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Networks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68058"/>
            <a:ext cx="5782869" cy="538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Networks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1" y="1604512"/>
            <a:ext cx="8050093" cy="9580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15" y="365125"/>
            <a:ext cx="2864547" cy="640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56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</TotalTime>
  <Words>38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Fruit Image Recognition Using Neural Network</vt:lpstr>
      <vt:lpstr>Error Functions</vt:lpstr>
      <vt:lpstr>Data Pre-Processing</vt:lpstr>
      <vt:lpstr>Neural Network Structure</vt:lpstr>
      <vt:lpstr>Results</vt:lpstr>
      <vt:lpstr>Best Networks</vt:lpstr>
      <vt:lpstr>Best Networks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 Image Recognition Using Neural Network</dc:title>
  <dc:creator>Zain Fuad</dc:creator>
  <cp:lastModifiedBy>Zain Fuad</cp:lastModifiedBy>
  <cp:revision>4</cp:revision>
  <dcterms:created xsi:type="dcterms:W3CDTF">2017-12-21T08:01:07Z</dcterms:created>
  <dcterms:modified xsi:type="dcterms:W3CDTF">2017-12-21T08:14:21Z</dcterms:modified>
</cp:coreProperties>
</file>